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notesMasterIdLst>
    <p:notesMasterId r:id="rId22"/>
  </p:notesMasterIdLst>
  <p:sldIdLst>
    <p:sldId id="256" r:id="rId3"/>
    <p:sldId id="294" r:id="rId4"/>
    <p:sldId id="295" r:id="rId5"/>
    <p:sldId id="296" r:id="rId6"/>
    <p:sldId id="257" r:id="rId7"/>
    <p:sldId id="281" r:id="rId8"/>
    <p:sldId id="279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80" r:id="rId20"/>
    <p:sldId id="29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3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SG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E6262-5927-4373-9EA1-F571AC42264B}" type="datetimeFigureOut">
              <a:rPr lang="zh-SG" altLang="en-US" smtClean="0"/>
              <a:t>11/2/2018</a:t>
            </a:fld>
            <a:endParaRPr lang="zh-SG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SG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SG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SG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78F0D-DDE6-460D-910D-73C3AC078133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21164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30977DD-2362-4E99-97D3-1225D4C2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BC979EC-56C8-4312-A7FE-BFEF1B2ED3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771B5C6-E4B3-4C92-B13C-AC0E88F1F54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2C50AC-DA03-45A5-982D-CB91C22267F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8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88512D0-1C04-4C76-BB62-DA9F22663D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4B9F1F48-2B21-47B3-8F64-845A9DB7FA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4CA9D77-5AA2-4A4F-A677-57A4880A998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7702F0-3CA5-4811-B8A8-023B0B4D9E7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5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BD9D0F1-64DD-4E19-B7FF-66CEE8B390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DF79E962-5E70-41DB-B090-023E814E49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7DCA8FB-3C95-4226-B41D-CEB83DA04CE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1A138-25F2-4D57-974D-69E9FF38CC7D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5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365F72-DC34-4231-AEB6-CE57DB98B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B23ACD-91E3-48FB-80ED-CDCCB4578A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54BF5D-B7D9-4C2C-BE6F-A1535674F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A106C-481F-4653-9BBE-8D427ABCFF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85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CD889-E86A-45D1-B24E-FD59C59FE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BC4130-DAA3-455C-A1ED-6906DA1CD2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CFEB81-062B-4D1D-9D70-9F4E46FBA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27549-9740-4C33-B26A-BAE24B55519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563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78C6FD-F3A8-4A3E-86F0-209E49252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BEEAF0-C1B5-4C98-9506-CEB2C14709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CFB393-0CD7-42CC-B1C4-F18E9FC965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DF2C3-4727-42BF-AF28-3A06A514277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7490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1D103E-05DF-430F-B01C-9319D6569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18CDB-4B3D-4A7B-A350-81B3F39BD9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4AA2D-ED09-4CEE-9EC8-C0D28ABD97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76FE7-4082-426D-92E7-9A27DCDF13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9527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9A959D-30CA-4546-B946-D897A6399B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D957913-3ECD-47BC-B0A6-46E76629BE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3EA8E8-9F8A-4B5D-A3EE-33A041C530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463EB-AF48-447E-8C95-52A2FA6394A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3200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14A238-3334-46A0-AAC2-3B9F61CFA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98C294-4966-4E18-9E67-C00409B3F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EE2169-BFC9-48B4-903A-8B3EC81265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F4132-B79C-4101-B761-C60BC8BC94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6092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34DDEE-983F-40F3-BCD0-2A23DB691A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0D03F7-7610-4520-94D6-A2D783FC7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DF6AF0-2EC1-4900-896D-1117FC4DE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F26A9-23B8-43C0-B13B-70B57F714E1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0233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A5926B-D511-4B7B-B32E-5F598E532E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C785D-9B60-4DC7-A41D-D86540ACB3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7228D1-B2E4-4896-8ADB-9B936DF872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38086-E7B9-434E-BA18-CF1E4A2A1F2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6078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0D5EDA-4B99-43DC-8E67-219D537084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6724E2-CB28-4EB2-A85F-5625E4F6D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45619C-87AE-49F3-A838-AB4EC6498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5F046-0AD6-42E6-827D-689775F602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9256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901CCB-089C-43E5-B558-2A3918A45C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F6EA9C-8FC9-43A5-AE2B-BA1D20194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728499-0D47-47F6-853D-E214F916F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5949D-EF73-4814-B00E-91222FAB390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4617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30C4BC-23FF-4076-8482-E6F5DC6A2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F86834-57C1-42FA-A1AC-67B5F1FFE7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846766-84D8-449F-A84D-6A5D4D1BE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67672-034F-4129-B943-5C2ED845A19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601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901024-D4D9-40A3-A530-144555A07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A45032-FA7A-48E9-8C32-AFC7F148C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CD5461B2-0B92-4B04-82F2-F37F853D44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宋体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66247729-1AFF-4DB7-B23C-CD12EF82A3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3DC6B0F0-FA39-46BB-AF4C-796754043E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AEB3673-0E28-4E09-97EA-1A85AD66056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323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5B8608-9E6E-4D21-AEF4-41CCA8A69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从教师到教练</a:t>
            </a:r>
            <a:endParaRPr lang="zh-SG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BBBB528-FF84-455E-A3B8-22F098CEE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SG" b="1" dirty="0"/>
              <a:t>From Teaching to Coaching</a:t>
            </a:r>
            <a:endParaRPr lang="zh-SG" altLang="en-US" b="1" dirty="0"/>
          </a:p>
        </p:txBody>
      </p:sp>
    </p:spTree>
    <p:extLst>
      <p:ext uri="{BB962C8B-B14F-4D97-AF65-F5344CB8AC3E}">
        <p14:creationId xmlns:p14="http://schemas.microsoft.com/office/powerpoint/2010/main" val="3664310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7A744B-D523-4163-B2DA-C6F15D92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教练挑战 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从 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 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 </a:t>
            </a:r>
            <a:r>
              <a:rPr lang="en-US" altLang="zh-CN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</a:t>
            </a:r>
            <a:endParaRPr lang="zh-SG" altLang="en-US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C253AD-2A84-48BD-8A1B-2A1D03168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905" y="2503768"/>
            <a:ext cx="10262190" cy="3726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SG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马太福音</a:t>
            </a:r>
            <a:r>
              <a:rPr lang="en-US" altLang="zh-SG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(Matthew)5:3 “</a:t>
            </a:r>
            <a:r>
              <a:rPr lang="zh-SG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虚心</a:t>
            </a:r>
            <a:r>
              <a:rPr lang="zh-SG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的人有福了！因为天国是他们的。</a:t>
            </a:r>
            <a:r>
              <a:rPr lang="en-US" altLang="zh-SG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5:3 "Blessed are the poor in spirit, for theirs is the kingdom of heaven.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SG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SG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SG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SG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SG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SG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生命打结能力，本质是</a:t>
            </a:r>
            <a:r>
              <a:rPr lang="en-US" altLang="zh-SG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SG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的生命而非</a:t>
            </a:r>
            <a:r>
              <a:rPr lang="en-US" altLang="zh-SG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SG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的生命</a:t>
            </a:r>
            <a:r>
              <a:rPr lang="zh-SG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，挑战承认自己是</a:t>
            </a:r>
            <a:r>
              <a:rPr lang="en-US" altLang="zh-SG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SG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的生命，一无所有。</a:t>
            </a:r>
          </a:p>
        </p:txBody>
      </p:sp>
    </p:spTree>
    <p:extLst>
      <p:ext uri="{BB962C8B-B14F-4D97-AF65-F5344CB8AC3E}">
        <p14:creationId xmlns:p14="http://schemas.microsoft.com/office/powerpoint/2010/main" val="313861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7A744B-D523-4163-B2DA-C6F15D92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教练挑战 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从 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 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 </a:t>
            </a:r>
            <a:r>
              <a:rPr lang="en-US" altLang="zh-CN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</a:t>
            </a:r>
            <a:endParaRPr lang="zh-SG" altLang="en-US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C253AD-2A84-48BD-8A1B-2A1D03168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73" y="2386810"/>
            <a:ext cx="10933371" cy="3726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路加福音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18:13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税吏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远远地站着，连举目望天也不敢，只捶着胸说：神啊，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开恩可怜我这个罪人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18:14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我告诉你们，这人回家去，比那人倒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算为义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了因为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凡自高的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，必降为卑；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自卑的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，必升为高。”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中国的互联网行业，从</a:t>
            </a:r>
            <a:r>
              <a:rPr lang="en-US" altLang="zh-CN" sz="3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3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3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，先做学生，复制精髓。</a:t>
            </a:r>
            <a:endParaRPr lang="zh-SG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498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7A744B-D523-4163-B2DA-C6F15D92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教练挑战 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从 </a:t>
            </a:r>
            <a:r>
              <a:rPr lang="en-US" altLang="zh-CN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 </a:t>
            </a:r>
            <a:r>
              <a:rPr lang="en-US" altLang="zh-CN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 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</a:t>
            </a:r>
            <a:endParaRPr lang="zh-SG" altLang="en-US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C253AD-2A84-48BD-8A1B-2A1D03168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905" y="2503768"/>
            <a:ext cx="10262190" cy="3726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加拉太书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2:20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我已经与基督同钉十字架，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现在活着的，不再是我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，乃是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基督在我里面活着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；并且我如今在肉身活着，是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因信　神的儿子而活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，他是爱我，为我舍己。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N, 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是生命复制能力，复制的关键不是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   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（罪人）的生命，而是</a:t>
            </a:r>
            <a:r>
              <a:rPr lang="en-US" altLang="zh-CN" sz="36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（基督）的生命。     </a:t>
            </a:r>
            <a:endParaRPr lang="zh-SG" altLang="en-US" sz="36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716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7A744B-D523-4163-B2DA-C6F15D92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主耶稣的教练榜样：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生命陪伴</a:t>
            </a:r>
            <a:endParaRPr lang="zh-SG" altLang="en-US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C253AD-2A84-48BD-8A1B-2A1D03168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905" y="2503768"/>
            <a:ext cx="10262190" cy="3726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1:38】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耶稣转过身来，看见他们跟着，就问他们说：“你们要什么？”他们说：“拉比（“拉比”翻出来就是“夫子”），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在哪里住？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  <a:p>
            <a:pPr marL="0" indent="0">
              <a:buNone/>
            </a:pP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1:39】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耶稣说：“你们来看。”他们就去看他在哪里住，这一天便与他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同住。</a:t>
            </a:r>
            <a:endParaRPr lang="zh-SG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7965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7A744B-D523-4163-B2DA-C6F15D92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主耶稣的教练榜样：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真理陪伴</a:t>
            </a:r>
            <a:endParaRPr lang="zh-SG" altLang="en-US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C253AD-2A84-48BD-8A1B-2A1D03168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904" y="2503768"/>
            <a:ext cx="10879765" cy="3726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14:23】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耶稣回答说：“人若爱我，就必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遵守我的道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，我父也必爱他，并且我们要到他那里去，与他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同住。</a:t>
            </a:r>
            <a:endParaRPr lang="en-US" altLang="zh-CN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肉身的陪伴终有一别，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但道的陪伴 带来 真神的永驻！</a:t>
            </a:r>
            <a:endParaRPr lang="en-US" altLang="zh-CN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检视你身边谁是用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在栽培你的教练？谁又不是？</a:t>
            </a:r>
            <a:endParaRPr lang="zh-SG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174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7A744B-D523-4163-B2DA-C6F15D92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主耶稣的教练榜样：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生命本能的爱</a:t>
            </a:r>
            <a:endParaRPr lang="zh-SG" altLang="en-US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C253AD-2A84-48BD-8A1B-2A1D03168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905" y="2503768"/>
            <a:ext cx="10262190" cy="3726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21:17】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第三次对他说：“约翰的儿子西门，你爱我吗？”彼得因为耶稣第三次对他说“你爱我吗”，就忧愁，对耶稣说：“主啊，你是无所不知的，</a:t>
            </a:r>
            <a:r>
              <a:rPr lang="zh-CN" altLang="en-US" sz="3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你知道我爱你。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耶稣说：“你喂养我的羊。</a:t>
            </a:r>
            <a:endParaRPr lang="en-US" altLang="zh-CN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天主教婚礼的感想： 神圣的祭司</a:t>
            </a:r>
            <a:r>
              <a:rPr lang="en-US" altLang="zh-CN" sz="3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sz="3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流泪的大哥</a:t>
            </a:r>
            <a:endParaRPr lang="zh-SG" altLang="en-US" sz="3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905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E4D684-A2B1-4702-9C84-C2812209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为何不能承认自己是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SG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D2334A-F2B1-413B-9FE8-A9F9BF85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464208" cy="3652482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个体精神的反复强化：</a:t>
            </a:r>
            <a:endParaRPr lang="en-US" altLang="zh-CN" sz="4000" dirty="0">
              <a:solidFill>
                <a:srgbClr val="FF0000"/>
              </a:solidFill>
            </a:endParaRPr>
          </a:p>
          <a:p>
            <a:r>
              <a:rPr lang="zh-CN" altLang="en-US" sz="4000" dirty="0"/>
              <a:t>学习委员，三好学生，运动会单项奖，</a:t>
            </a:r>
            <a:endParaRPr lang="en-US" altLang="zh-CN" sz="4000" dirty="0"/>
          </a:p>
          <a:p>
            <a:r>
              <a:rPr lang="zh-CN" altLang="en-US" sz="4000" dirty="0"/>
              <a:t>娱乐：明星模仿秀，超级女声，中国好声音</a:t>
            </a:r>
            <a:endParaRPr lang="en-US" altLang="zh-CN" sz="4000" dirty="0"/>
          </a:p>
          <a:p>
            <a:r>
              <a:rPr lang="zh-CN" altLang="en-US" sz="4000" dirty="0"/>
              <a:t>刘翔，姚明</a:t>
            </a:r>
            <a:endParaRPr lang="zh-SG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62062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F9035C-D267-4C17-BB0F-4DF2B5BE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29" y="843909"/>
            <a:ext cx="10442942" cy="1303867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女排精神：顺服，坚韧，彼此抱团，生命打结</a:t>
            </a:r>
            <a:endParaRPr lang="zh-SG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764ADBD-E3DE-4FFE-828B-FA44609CE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563" y="2460418"/>
            <a:ext cx="5311195" cy="3553673"/>
          </a:xfrm>
        </p:spPr>
      </p:pic>
    </p:spTree>
    <p:extLst>
      <p:ext uri="{BB962C8B-B14F-4D97-AF65-F5344CB8AC3E}">
        <p14:creationId xmlns:p14="http://schemas.microsoft.com/office/powerpoint/2010/main" val="2744698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A22624-E446-4DEB-8AFD-DD1B7600C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关键：</a:t>
            </a:r>
            <a:r>
              <a:rPr lang="en-US" altLang="zh-SG" b="1" dirty="0"/>
              <a:t>Uniquely </a:t>
            </a:r>
            <a:r>
              <a:rPr lang="en-US" altLang="zh-CN" b="1" dirty="0"/>
              <a:t>Better 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无与伦比</a:t>
            </a:r>
            <a:r>
              <a:rPr lang="zh-CN" altLang="en-US" dirty="0"/>
              <a:t> </a:t>
            </a:r>
            <a:endParaRPr lang="zh-SG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C35E99-76FC-4973-A4F2-7F04E635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徒</a:t>
            </a: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2:1】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五旬节到了，门徒都聚集在一处。</a:t>
            </a:r>
          </a:p>
          <a:p>
            <a:pPr marL="0" indent="0">
              <a:buNone/>
            </a:pP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徒</a:t>
            </a: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2:2】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忽然，从天上有响声下来，好像一阵大风吹过，充满了他们所坐的屋子；</a:t>
            </a:r>
          </a:p>
          <a:p>
            <a:pPr marL="0" indent="0">
              <a:buNone/>
            </a:pP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徒</a:t>
            </a: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2:3】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又有舌头如火焰显现出来，分开落在他们各人头上。</a:t>
            </a:r>
          </a:p>
          <a:p>
            <a:pPr marL="0" indent="0">
              <a:buNone/>
            </a:pP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徒</a:t>
            </a: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2:4】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他们就都被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圣灵充满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，按着圣灵所赐的口才说起别国的话来。</a:t>
            </a:r>
            <a:endParaRPr lang="zh-SG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5797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A22624-E446-4DEB-8AFD-DD1B7600C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关键：</a:t>
            </a:r>
            <a:r>
              <a:rPr lang="en-US" altLang="zh-SG" b="1" dirty="0"/>
              <a:t>Uniquely </a:t>
            </a:r>
            <a:r>
              <a:rPr lang="en-US" altLang="zh-CN" b="1" dirty="0"/>
              <a:t>Better 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无与伦比</a:t>
            </a:r>
            <a:r>
              <a:rPr lang="zh-CN" altLang="en-US" dirty="0"/>
              <a:t> </a:t>
            </a:r>
            <a:endParaRPr lang="zh-SG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C35E99-76FC-4973-A4F2-7F04E635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811" y="2556932"/>
            <a:ext cx="10155864" cy="3318936"/>
          </a:xfrm>
        </p:spPr>
        <p:txBody>
          <a:bodyPr>
            <a:normAutofit fontScale="85000" lnSpcReduction="20000"/>
          </a:bodyPr>
          <a:lstStyle/>
          <a:p>
            <a:r>
              <a:rPr lang="zh-SG" altLang="en-US" sz="3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效法，真理就是信息态，异象。</a:t>
            </a:r>
            <a:endParaRPr lang="en-US" altLang="zh-SG" sz="3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From Here to There.</a:t>
            </a:r>
          </a:p>
          <a:p>
            <a:r>
              <a:rPr lang="zh-SG" altLang="en-US" sz="3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现在，就是三三查经！国度的资源和</a:t>
            </a:r>
            <a:r>
              <a:rPr lang="zh-CN" altLang="en-US" sz="3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</a:t>
            </a:r>
            <a:r>
              <a:rPr lang="zh-SG" altLang="en-US" sz="3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接！</a:t>
            </a:r>
            <a:endParaRPr lang="en-US" altLang="zh-SG" sz="3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SG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SG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历史的洪流与机遇，上帝邀请我和我的家加入您对中国伟大的计划中！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超越小我 融于大我 如溪汇海 波澜壮阔</a:t>
            </a:r>
            <a:r>
              <a:rPr lang="en-US" altLang="zh-CN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</a:p>
          <a:p>
            <a:pPr marL="0" indent="0">
              <a:buNone/>
            </a:pPr>
            <a:endParaRPr lang="zh-SG" altLang="en-US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079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536897E0-3B1B-4CFE-A406-F6AE64793D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spc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主里合一</a:t>
            </a: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12373462-BA2B-443C-AC04-702CA68EBBA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6763" y="1628775"/>
            <a:ext cx="10729912" cy="4968875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成长之道：</a:t>
            </a: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超越个体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看到身体</a:t>
            </a:r>
            <a:endParaRPr lang="en-US" altLang="zh-CN" sz="6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互为肢体</a:t>
            </a:r>
            <a:endParaRPr lang="en-US" altLang="zh-CN" sz="6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主里合一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534F16-6412-4017-98D5-758343E9ADD0}"/>
              </a:ext>
            </a:extLst>
          </p:cNvPr>
          <p:cNvSpPr/>
          <p:nvPr/>
        </p:nvSpPr>
        <p:spPr>
          <a:xfrm>
            <a:off x="5231904" y="3501008"/>
            <a:ext cx="6624736" cy="216024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1905"/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AGAPE</a:t>
            </a:r>
          </a:p>
        </p:txBody>
      </p:sp>
    </p:spTree>
    <p:extLst>
      <p:ext uri="{BB962C8B-B14F-4D97-AF65-F5344CB8AC3E}">
        <p14:creationId xmlns:p14="http://schemas.microsoft.com/office/powerpoint/2010/main" val="142069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A304777A-DEDE-45C3-966E-1371875257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2444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spc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主里合一</a:t>
            </a:r>
            <a:endParaRPr lang="zh-CN" altLang="en-US" sz="8000" b="1" spc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A4980042-4D84-411B-8C98-07C500A45E7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79425" y="1773238"/>
            <a:ext cx="11233150" cy="489585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</a:t>
            </a: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15:5 </a:t>
            </a: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我是葡萄树，你们是枝子。常在我里面的，我也常在他里面，这人就多结果子；因为离了我，你们就不能做什麽。 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098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65B11588-D7C0-4790-963A-E8B3EE4D24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2444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spc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主里合一</a:t>
            </a:r>
            <a:endParaRPr lang="zh-CN" altLang="en-US" sz="8000" b="1" spc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64C94A2E-CC5C-4EB9-9408-FD0E866FE9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79425" y="1773238"/>
            <a:ext cx="11233150" cy="489585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zh-CN" alt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弗 </a:t>
            </a:r>
            <a:r>
              <a:rPr lang="en-US" altLang="zh-CN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4:16 </a:t>
            </a:r>
            <a:r>
              <a:rPr lang="zh-CN" alt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全身都靠他联络得合式，百节各按各职，照著各体的功用彼此相助，便叫身体渐渐增长，在爱中建立自己。 </a:t>
            </a:r>
            <a:endParaRPr lang="zh-CN" altLang="en-US" sz="6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513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5C6864-36B0-4470-ABF7-A041AF0EC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88" y="514299"/>
            <a:ext cx="9601196" cy="1303867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教练初体会</a:t>
            </a:r>
            <a:endParaRPr lang="zh-SG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A4A1E2A6-2D60-4914-91E6-B379E28D9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263" y="1924494"/>
            <a:ext cx="6209845" cy="3982744"/>
          </a:xfrm>
        </p:spPr>
      </p:pic>
    </p:spTree>
    <p:extLst>
      <p:ext uri="{BB962C8B-B14F-4D97-AF65-F5344CB8AC3E}">
        <p14:creationId xmlns:p14="http://schemas.microsoft.com/office/powerpoint/2010/main" val="349207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A1FC5B-5FA7-4B75-9633-B5C6DD3E2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53" y="503667"/>
            <a:ext cx="9601196" cy="1303867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回顾彩虹之家的成长</a:t>
            </a:r>
            <a:endParaRPr lang="zh-SG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F9265D-0FE4-4894-8233-78092DAEB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685" y="1807534"/>
            <a:ext cx="10111562" cy="462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/>
              <a:t>1. </a:t>
            </a:r>
            <a:r>
              <a:rPr lang="zh-CN" altLang="en-US" sz="2800" dirty="0"/>
              <a:t>帮助我明白自己是领袖的 </a:t>
            </a:r>
            <a:r>
              <a:rPr lang="en-US" altLang="zh-CN" sz="2800" dirty="0"/>
              <a:t>5</a:t>
            </a:r>
            <a:r>
              <a:rPr lang="zh-CN" altLang="en-US" sz="2800" dirty="0"/>
              <a:t>个人是谁？</a:t>
            </a:r>
            <a:endParaRPr lang="en-US" altLang="zh-CN" sz="2800" dirty="0"/>
          </a:p>
          <a:p>
            <a:r>
              <a:rPr lang="zh-CN" altLang="en-US" sz="2800" dirty="0"/>
              <a:t>高中班主任（才干论）， 大哥（高山论），  婉珍 （爱主论）</a:t>
            </a:r>
            <a:endParaRPr lang="en-US" altLang="zh-CN" sz="2800" dirty="0"/>
          </a:p>
          <a:p>
            <a:pPr marL="0" indent="0">
              <a:buNone/>
            </a:pPr>
            <a:r>
              <a:rPr lang="zh-CN" altLang="en-US" sz="2800" dirty="0"/>
              <a:t>   曹运 （求救论） 主耶稣 （祷告论）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2. </a:t>
            </a:r>
            <a:r>
              <a:rPr lang="zh-CN" altLang="en-US" sz="2800" dirty="0"/>
              <a:t>领袖是天生的吗？</a:t>
            </a:r>
            <a:endParaRPr lang="en-US" altLang="zh-CN" sz="2800" dirty="0"/>
          </a:p>
          <a:p>
            <a:r>
              <a:rPr lang="zh-CN" altLang="en-US" sz="2800" dirty="0"/>
              <a:t>不尽然，恒毅力 </a:t>
            </a:r>
            <a:r>
              <a:rPr lang="en-US" altLang="zh-CN" sz="2800" dirty="0"/>
              <a:t>Grit = The power of passion and perseverance</a:t>
            </a:r>
          </a:p>
          <a:p>
            <a:pPr marL="0" indent="0">
              <a:buNone/>
            </a:pPr>
            <a:r>
              <a:rPr lang="en-US" altLang="zh-CN" sz="2800" dirty="0"/>
              <a:t>3. </a:t>
            </a:r>
            <a:r>
              <a:rPr lang="zh-CN" altLang="en-US" sz="2800" dirty="0"/>
              <a:t>目前作为领袖最大的挑战是什么？</a:t>
            </a:r>
            <a:endParaRPr lang="en-US" altLang="zh-CN" sz="2800" dirty="0"/>
          </a:p>
          <a:p>
            <a:r>
              <a:rPr lang="zh-CN" altLang="en-US" sz="2800" dirty="0"/>
              <a:t> 我喜悦看到其他人成为领袖并亲自参与其中，</a:t>
            </a:r>
            <a:r>
              <a:rPr lang="zh-CN" altLang="en-US" sz="2800" dirty="0">
                <a:solidFill>
                  <a:srgbClr val="7030A0"/>
                </a:solidFill>
              </a:rPr>
              <a:t>教练！</a:t>
            </a:r>
            <a:endParaRPr lang="en-US" altLang="zh-CN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zh-SG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1350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D94E90-2435-4EF7-853B-AD59CA11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56830"/>
            <a:ext cx="9601196" cy="1303867"/>
          </a:xfrm>
        </p:spPr>
        <p:txBody>
          <a:bodyPr/>
          <a:lstStyle/>
          <a:p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什么是教练？</a:t>
            </a:r>
            <a:endParaRPr lang="zh-SG" altLang="en-US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D3B235-C9B6-40BD-B3D2-E5053B3BB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99" y="2556932"/>
            <a:ext cx="5052236" cy="3318936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辛勤教学  传递知识 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告之原则  传递方法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制定目标  因材施教</a:t>
            </a:r>
            <a:endParaRPr lang="en-US" altLang="zh-CN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同行陪伴  倾听引导</a:t>
            </a:r>
            <a:endParaRPr lang="en-US" altLang="zh-CN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进入呼召  达成使命</a:t>
            </a:r>
            <a:endParaRPr lang="zh-SG" altLang="en-US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12932F-4E06-4C27-8512-2ECDF28DAC8F}"/>
              </a:ext>
            </a:extLst>
          </p:cNvPr>
          <p:cNvSpPr txBox="1"/>
          <p:nvPr/>
        </p:nvSpPr>
        <p:spPr>
          <a:xfrm>
            <a:off x="2466754" y="1685594"/>
            <a:ext cx="765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Coaching including Teaching but</a:t>
            </a:r>
            <a:r>
              <a:rPr lang="zh-CN" altLang="en-US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more</a:t>
            </a:r>
            <a:r>
              <a:rPr lang="zh-CN" altLang="en-US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than</a:t>
            </a:r>
            <a:r>
              <a:rPr lang="zh-CN" altLang="en-US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Teaching</a:t>
            </a:r>
            <a:endParaRPr lang="zh-SG" altLang="en-US" sz="2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60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07B6E5-F33D-48BE-8513-1E013B66B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891" y="769481"/>
            <a:ext cx="9601196" cy="1303867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主耶稣是真葡萄树 （总教头）</a:t>
            </a:r>
            <a:endParaRPr lang="zh-SG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20A9E9-2F9F-4DBF-8C92-B4CE514D1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135" y="2525034"/>
            <a:ext cx="10738884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</a:t>
            </a:r>
            <a:r>
              <a:rPr lang="en-US" altLang="zh-CN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28:18】</a:t>
            </a:r>
            <a:r>
              <a:rPr lang="zh-CN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耶稣进前来，对他们说：“</a:t>
            </a:r>
            <a:r>
              <a:rPr lang="zh-CN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天上地下</a:t>
            </a:r>
            <a:r>
              <a:rPr lang="zh-CN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所有的权柄都</a:t>
            </a:r>
            <a:r>
              <a:rPr lang="zh-CN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赐</a:t>
            </a:r>
            <a:r>
              <a:rPr lang="zh-CN" altLang="en-US" sz="2200" b="1" dirty="0">
                <a:solidFill>
                  <a:srgbClr val="FF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（</a:t>
            </a:r>
            <a:r>
              <a:rPr lang="en-US" altLang="zh-SG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Aorist</a:t>
            </a:r>
            <a:r>
              <a:rPr lang="zh-CN" altLang="en-US" sz="2200" b="1" dirty="0">
                <a:solidFill>
                  <a:srgbClr val="FF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）</a:t>
            </a:r>
            <a:r>
              <a:rPr lang="zh-CN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给我了。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</a:t>
            </a:r>
            <a:r>
              <a:rPr lang="en-US" altLang="zh-CN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28:19】</a:t>
            </a:r>
            <a:r>
              <a:rPr lang="zh-CN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</a:t>
            </a:r>
            <a:r>
              <a:rPr lang="zh-CN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，你们要去使万民作我的</a:t>
            </a:r>
            <a:r>
              <a:rPr lang="zh-CN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</a:t>
            </a:r>
            <a:r>
              <a:rPr lang="zh-CN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，奉父、子、圣灵的名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（单数）</a:t>
            </a:r>
            <a:r>
              <a:rPr lang="zh-CN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给他们施洗（或作“给他们施洗，</a:t>
            </a:r>
            <a:r>
              <a:rPr lang="zh-CN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归于父、子、圣灵的名</a:t>
            </a:r>
            <a:r>
              <a:rPr lang="en-US" altLang="zh-CN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lang="zh-CN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进入 </a:t>
            </a:r>
            <a:r>
              <a:rPr lang="en-US" altLang="zh-CN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  <a:r>
              <a:rPr lang="zh-CN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的生命</a:t>
            </a:r>
            <a:r>
              <a:rPr lang="zh-CN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”）。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</a:t>
            </a:r>
            <a:r>
              <a:rPr lang="en-US" altLang="zh-CN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28:20】</a:t>
            </a:r>
            <a:r>
              <a:rPr lang="zh-CN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凡我</a:t>
            </a:r>
            <a:r>
              <a:rPr lang="zh-CN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所吩咐你们的，都</a:t>
            </a:r>
            <a:r>
              <a:rPr lang="zh-CN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教训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（命令）</a:t>
            </a:r>
            <a:r>
              <a:rPr lang="zh-CN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</a:t>
            </a:r>
            <a:r>
              <a:rPr lang="zh-CN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遵守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（专心看，达标） </a:t>
            </a:r>
            <a:r>
              <a:rPr lang="zh-CN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，我就常与你们</a:t>
            </a:r>
            <a:r>
              <a:rPr lang="zh-CN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同在</a:t>
            </a:r>
            <a:r>
              <a:rPr lang="zh-CN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，直到世界的末了。”</a:t>
            </a:r>
            <a:endParaRPr lang="zh-SG" altLang="en-US" sz="32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221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62D841-3F24-4B04-A351-09CEBBC3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主耶稣是真葡萄树 （总教头）</a:t>
            </a:r>
            <a:endParaRPr lang="zh-SG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D50644-303F-40E1-9F53-0192E7982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159" y="2556932"/>
            <a:ext cx="5009706" cy="2440370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7030A0"/>
                </a:solidFill>
              </a:rPr>
              <a:t>耶稣基督   得胜君王   </a:t>
            </a:r>
            <a:endParaRPr lang="en-US" altLang="zh-CN" sz="4000" dirty="0">
              <a:solidFill>
                <a:srgbClr val="7030A0"/>
              </a:solidFill>
            </a:endParaRPr>
          </a:p>
          <a:p>
            <a:r>
              <a:rPr lang="zh-CN" altLang="en-US" sz="4000" dirty="0">
                <a:solidFill>
                  <a:srgbClr val="FF0000"/>
                </a:solidFill>
              </a:rPr>
              <a:t>拥有权柄   分赐生命</a:t>
            </a:r>
            <a:endParaRPr lang="en-US" altLang="zh-CN" sz="4000" dirty="0">
              <a:solidFill>
                <a:srgbClr val="FF0000"/>
              </a:solidFill>
            </a:endParaRPr>
          </a:p>
          <a:p>
            <a:r>
              <a:rPr lang="zh-CN" altLang="en-US" sz="4000" dirty="0">
                <a:solidFill>
                  <a:srgbClr val="FF0000"/>
                </a:solidFill>
              </a:rPr>
              <a:t>神人合一   从 </a:t>
            </a:r>
            <a:r>
              <a:rPr lang="en-US" altLang="zh-CN" sz="4000" dirty="0">
                <a:solidFill>
                  <a:srgbClr val="7030A0"/>
                </a:solidFill>
                <a:latin typeface="Arial Narrow" panose="020B0606020202030204" pitchFamily="34" charset="0"/>
              </a:rPr>
              <a:t>0 </a:t>
            </a:r>
            <a:r>
              <a:rPr lang="zh-CN" altLang="en-US" sz="4000" dirty="0">
                <a:solidFill>
                  <a:srgbClr val="FF0000"/>
                </a:solidFill>
              </a:rPr>
              <a:t>到 </a:t>
            </a:r>
            <a:r>
              <a:rPr lang="en-US" altLang="zh-CN" sz="4000" dirty="0">
                <a:solidFill>
                  <a:srgbClr val="7030A0"/>
                </a:solidFill>
                <a:latin typeface="Arial Narrow" panose="020B0606020202030204" pitchFamily="34" charset="0"/>
              </a:rPr>
              <a:t>1</a:t>
            </a:r>
            <a:endParaRPr lang="en-US" altLang="zh-CN" dirty="0"/>
          </a:p>
          <a:p>
            <a:endParaRPr lang="zh-SG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1EEC991-43FF-4111-9914-B4C702655ABA}"/>
              </a:ext>
            </a:extLst>
          </p:cNvPr>
          <p:cNvSpPr txBox="1">
            <a:spLocks/>
          </p:cNvSpPr>
          <p:nvPr/>
        </p:nvSpPr>
        <p:spPr>
          <a:xfrm>
            <a:off x="6407888" y="2556932"/>
            <a:ext cx="5009706" cy="24403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dirty="0">
                <a:solidFill>
                  <a:srgbClr val="0070C0"/>
                </a:solidFill>
              </a:rPr>
              <a:t>领人受洗   信主重生</a:t>
            </a:r>
            <a:endParaRPr lang="en-US" altLang="zh-CN" sz="4000" dirty="0">
              <a:solidFill>
                <a:srgbClr val="0070C0"/>
              </a:solidFill>
            </a:endParaRPr>
          </a:p>
          <a:p>
            <a:r>
              <a:rPr lang="zh-CN" altLang="en-US" sz="4000" dirty="0">
                <a:solidFill>
                  <a:srgbClr val="0070C0"/>
                </a:solidFill>
              </a:rPr>
              <a:t>主诸命令   教学相长</a:t>
            </a:r>
            <a:endParaRPr lang="en-US" altLang="zh-CN" sz="4000" dirty="0">
              <a:solidFill>
                <a:srgbClr val="0070C0"/>
              </a:solidFill>
            </a:endParaRPr>
          </a:p>
          <a:p>
            <a:r>
              <a:rPr lang="zh-CN" altLang="en-US" sz="4000" dirty="0">
                <a:solidFill>
                  <a:srgbClr val="7030A0"/>
                </a:solidFill>
              </a:rPr>
              <a:t>从 </a:t>
            </a:r>
            <a:r>
              <a:rPr lang="en-US" altLang="zh-CN" sz="4000" dirty="0">
                <a:solidFill>
                  <a:srgbClr val="7030A0"/>
                </a:solidFill>
                <a:latin typeface="Arial Narrow" panose="020B0606020202030204" pitchFamily="34" charset="0"/>
              </a:rPr>
              <a:t>1</a:t>
            </a:r>
            <a:r>
              <a:rPr lang="zh-CN" altLang="en-US" sz="4000" dirty="0">
                <a:solidFill>
                  <a:srgbClr val="7030A0"/>
                </a:solidFill>
              </a:rPr>
              <a:t>到 </a:t>
            </a:r>
            <a:r>
              <a:rPr lang="en-US" altLang="zh-CN" sz="4000" dirty="0">
                <a:solidFill>
                  <a:srgbClr val="7030A0"/>
                </a:solidFill>
                <a:latin typeface="Bahnschrift Light" panose="020B0502040204020203" pitchFamily="34" charset="0"/>
              </a:rPr>
              <a:t>N </a:t>
            </a:r>
            <a:r>
              <a:rPr lang="en-US" altLang="zh-CN" sz="4000" dirty="0">
                <a:solidFill>
                  <a:srgbClr val="7030A0"/>
                </a:solidFill>
              </a:rPr>
              <a:t>    </a:t>
            </a:r>
            <a:r>
              <a:rPr lang="zh-CN" altLang="en-US" sz="4000" dirty="0">
                <a:solidFill>
                  <a:srgbClr val="7030A0"/>
                </a:solidFill>
              </a:rPr>
              <a:t>神众同行</a:t>
            </a:r>
            <a:endParaRPr lang="en-US" altLang="zh-CN" sz="4000" dirty="0">
              <a:solidFill>
                <a:srgbClr val="7030A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BF6B63-4777-4366-A1BE-54F893287A22}"/>
              </a:ext>
            </a:extLst>
          </p:cNvPr>
          <p:cNvSpPr txBox="1"/>
          <p:nvPr/>
        </p:nvSpPr>
        <p:spPr>
          <a:xfrm>
            <a:off x="683245" y="5237819"/>
            <a:ext cx="5724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0B050"/>
                </a:solidFill>
              </a:rPr>
              <a:t>教练根基：接受牧养的羊</a:t>
            </a:r>
            <a:endParaRPr lang="zh-SG" altLang="en-US" sz="3600" dirty="0">
              <a:solidFill>
                <a:srgbClr val="00B05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66CB3CB-ED34-4906-92F7-9E72ABF4AF37}"/>
              </a:ext>
            </a:extLst>
          </p:cNvPr>
          <p:cNvSpPr txBox="1"/>
          <p:nvPr/>
        </p:nvSpPr>
        <p:spPr>
          <a:xfrm>
            <a:off x="6096000" y="5214872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00B050"/>
                </a:solidFill>
              </a:rPr>
              <a:t>生命教练：守护灵魂的牧人</a:t>
            </a:r>
            <a:endParaRPr lang="zh-SG" alt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338</TotalTime>
  <Words>1110</Words>
  <Application>Microsoft Office PowerPoint</Application>
  <PresentationFormat>宽屏</PresentationFormat>
  <Paragraphs>83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等线</vt:lpstr>
      <vt:lpstr>方正舒体</vt:lpstr>
      <vt:lpstr>宋体</vt:lpstr>
      <vt:lpstr>Microsoft YaHei</vt:lpstr>
      <vt:lpstr>Microsoft YaHei</vt:lpstr>
      <vt:lpstr>Arial</vt:lpstr>
      <vt:lpstr>Arial Narrow</vt:lpstr>
      <vt:lpstr>Bahnschrift Light</vt:lpstr>
      <vt:lpstr>Calibri</vt:lpstr>
      <vt:lpstr>Garamond</vt:lpstr>
      <vt:lpstr>Verdana</vt:lpstr>
      <vt:lpstr>Wingdings</vt:lpstr>
      <vt:lpstr>环保</vt:lpstr>
      <vt:lpstr>默认设计模板</vt:lpstr>
      <vt:lpstr>从教师到教练</vt:lpstr>
      <vt:lpstr>主里合一</vt:lpstr>
      <vt:lpstr>主里合一</vt:lpstr>
      <vt:lpstr>主里合一</vt:lpstr>
      <vt:lpstr>教练初体会</vt:lpstr>
      <vt:lpstr>回顾彩虹之家的成长</vt:lpstr>
      <vt:lpstr>什么是教练？</vt:lpstr>
      <vt:lpstr>主耶稣是真葡萄树 （总教头）</vt:lpstr>
      <vt:lpstr>主耶稣是真葡萄树 （总教头）</vt:lpstr>
      <vt:lpstr>教练挑战 1： 从 0 到 1的 复制</vt:lpstr>
      <vt:lpstr>教练挑战 1： 从 0 到 1的 复制</vt:lpstr>
      <vt:lpstr>教练挑战 2： 从 1 到 N 的 复制</vt:lpstr>
      <vt:lpstr>主耶稣的教练榜样：生命陪伴</vt:lpstr>
      <vt:lpstr>主耶稣的教练榜样：真理陪伴</vt:lpstr>
      <vt:lpstr>主耶稣的教练榜样：生命本能的爱</vt:lpstr>
      <vt:lpstr>为何不能承认自己是 0 ？</vt:lpstr>
      <vt:lpstr>女排精神：顺服，坚韧，彼此抱团，生命打结</vt:lpstr>
      <vt:lpstr>从1到N关键：Uniquely Better 无与伦比 </vt:lpstr>
      <vt:lpstr>从1到N关键：Uniquely Better 无与伦比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你惧怕谁？</dc:title>
  <dc:creator>fusi fu</dc:creator>
  <cp:lastModifiedBy>fusi fu</cp:lastModifiedBy>
  <cp:revision>83</cp:revision>
  <dcterms:created xsi:type="dcterms:W3CDTF">2017-10-29T03:45:39Z</dcterms:created>
  <dcterms:modified xsi:type="dcterms:W3CDTF">2018-02-11T07:31:56Z</dcterms:modified>
</cp:coreProperties>
</file>